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152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3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6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98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78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2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1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3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93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82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1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6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E3306-3F36-42CE-B75B-BF38D2F72E22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C0992-F012-41E2-89FF-7C4BCF449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2344400" cy="685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97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8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titled Projec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2746" y="1811110"/>
            <a:ext cx="7735887" cy="4351338"/>
          </a:xfrm>
        </p:spPr>
      </p:pic>
      <p:sp>
        <p:nvSpPr>
          <p:cNvPr id="7" name="Текстово поле 6"/>
          <p:cNvSpPr txBox="1"/>
          <p:nvPr/>
        </p:nvSpPr>
        <p:spPr>
          <a:xfrm>
            <a:off x="3947088" y="667659"/>
            <a:ext cx="426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400" b="1" spc="50" dirty="0" smtClean="0">
                <a:ln w="0"/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Демонстрация</a:t>
            </a:r>
            <a:endParaRPr lang="bg-BG" sz="3200" b="1" spc="50" dirty="0">
              <a:ln w="0"/>
              <a:solidFill>
                <a:schemeClr val="bg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622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8" r="20467"/>
          <a:stretch/>
        </p:blipFill>
        <p:spPr>
          <a:xfrm>
            <a:off x="2814271" y="305915"/>
            <a:ext cx="6567757" cy="6246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1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21029" cy="6868562"/>
          </a:xfrm>
          <a:noFill/>
        </p:spPr>
      </p:pic>
    </p:spTree>
    <p:extLst>
      <p:ext uri="{BB962C8B-B14F-4D97-AF65-F5344CB8AC3E}">
        <p14:creationId xmlns:p14="http://schemas.microsoft.com/office/powerpoint/2010/main" val="277113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14329" y="2274838"/>
            <a:ext cx="7559040" cy="230832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7200" b="1" dirty="0" smtClean="0">
                <a:solidFill>
                  <a:schemeClr val="bg2">
                    <a:lumMod val="90000"/>
                  </a:schemeClr>
                </a:solidFill>
              </a:rPr>
              <a:t>БЛАГОДАРИМ ЗА ВНИМАНИЕТО!</a:t>
            </a:r>
            <a:endParaRPr lang="en-US" sz="7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6937828" y="6052456"/>
            <a:ext cx="525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/>
              <a:t>Проектът беше </a:t>
            </a:r>
            <a:r>
              <a:rPr lang="bg-BG" b="1" dirty="0"/>
              <a:t>изготвен от Екатерина и Исмет</a:t>
            </a:r>
          </a:p>
          <a:p>
            <a:r>
              <a:rPr lang="bg-BG" b="1" dirty="0"/>
              <a:t> за Олимпиадата по информационни технологии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754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18</Words>
  <Application>Microsoft Office PowerPoint</Application>
  <PresentationFormat>Широк екран</PresentationFormat>
  <Paragraphs>4</Paragraphs>
  <Slides>7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19</cp:revision>
  <dcterms:created xsi:type="dcterms:W3CDTF">2024-02-25T11:42:47Z</dcterms:created>
  <dcterms:modified xsi:type="dcterms:W3CDTF">2024-02-28T23:33:35Z</dcterms:modified>
</cp:coreProperties>
</file>